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34" r:id="rId2"/>
    <p:sldId id="347" r:id="rId3"/>
    <p:sldId id="346" r:id="rId4"/>
    <p:sldId id="352" r:id="rId5"/>
    <p:sldId id="353" r:id="rId6"/>
    <p:sldId id="348" r:id="rId7"/>
    <p:sldId id="35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FC72-9FD3-4229-08A5-BA27497D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6764DA-4E3A-732A-FCF0-FB88A4FF3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D1B00FF-0B83-F7C4-231C-F977BC4D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FCF655-C784-88E8-7060-BEB6CD993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6071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7DAF-5F65-0DAE-0945-EE3D4668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148E6-7837-2C14-384A-A338EC4A3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EEFD90-E74F-3120-CBFA-703B1046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4ABE71-57D3-9B7F-640B-765AABA4E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60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2031A-8562-F19F-75E9-407336787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97759-39E9-AD16-5614-567ECF3031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65D423-B8B6-D1D5-CD64-18F60BDBD3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A4D5472-99BE-6817-FD18-802D57DF44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49519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A5BE5-102E-EBEE-9E9C-B3F683F61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74CEBB3-F094-5926-A111-3563414191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9BDD3DA-9F22-A1C1-0972-243FF5BC9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623DC0A-7E87-3964-8261-277192B335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25724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B619-D45D-7F25-0DE7-CE438FB2B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47FF698-2DD7-E570-1FFB-2C2F43C34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88A60DF-BD81-A951-B51A-06783AB25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25595C-EE48-2E97-F726-076DC06131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48651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76725-3F61-EBB1-41FD-25FB2497B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FFBC6BC-0A25-B575-9DB4-890EDCC24A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8F04E49-E0D1-A6C3-DFAD-D5844E86F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CB762E-7FF5-EBE7-BCF9-7E8C2B410B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9386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BC9627-4789-145D-C3ED-516A39F390C9}"/>
              </a:ext>
            </a:extLst>
          </p:cNvPr>
          <p:cNvSpPr txBox="1">
            <a:spLocks/>
          </p:cNvSpPr>
          <p:nvPr/>
        </p:nvSpPr>
        <p:spPr>
          <a:xfrm>
            <a:off x="971600" y="4293096"/>
            <a:ext cx="5832648" cy="185539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6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Going Home Challenge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059CD3-7EC3-EDE5-5A7D-44FDA9A56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254303C-8673-774B-C78A-685A4D903C94}"/>
              </a:ext>
            </a:extLst>
          </p:cNvPr>
          <p:cNvSpPr txBox="1">
            <a:spLocks/>
          </p:cNvSpPr>
          <p:nvPr/>
        </p:nvSpPr>
        <p:spPr>
          <a:xfrm>
            <a:off x="971600" y="368262"/>
            <a:ext cx="5904656" cy="104256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Prayers of commitment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0CA5600-FB3B-95A8-A9F3-2712C0FFDF4B}"/>
              </a:ext>
            </a:extLst>
          </p:cNvPr>
          <p:cNvSpPr txBox="1">
            <a:spLocks/>
          </p:cNvSpPr>
          <p:nvPr/>
        </p:nvSpPr>
        <p:spPr>
          <a:xfrm>
            <a:off x="981914" y="1484784"/>
            <a:ext cx="5573514" cy="7560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Luke 9:23-26; 11:23; 14:26-35 Daniel 3:16-18</a:t>
            </a:r>
            <a:endParaRPr lang="en-US" sz="22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F831842-851D-D026-4B0B-03B1B53320AA}"/>
              </a:ext>
            </a:extLst>
          </p:cNvPr>
          <p:cNvSpPr txBox="1">
            <a:spLocks/>
          </p:cNvSpPr>
          <p:nvPr/>
        </p:nvSpPr>
        <p:spPr>
          <a:xfrm>
            <a:off x="1259632" y="3831624"/>
            <a:ext cx="5285482" cy="151216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Claim Joel 2:28-29 				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Claim Revelation 21:7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Claim Hebrews 13:5-6, 13-15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Claim 1 John 5:12-14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603D2F1-A95E-555B-00AD-21C451E7A69A}"/>
              </a:ext>
            </a:extLst>
          </p:cNvPr>
          <p:cNvSpPr txBox="1">
            <a:spLocks/>
          </p:cNvSpPr>
          <p:nvPr/>
        </p:nvSpPr>
        <p:spPr>
          <a:xfrm>
            <a:off x="971600" y="2908590"/>
            <a:ext cx="5573514" cy="70701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Claim these promises of Victory and Power through:</a:t>
            </a:r>
          </a:p>
        </p:txBody>
      </p:sp>
    </p:spTree>
    <p:extLst>
      <p:ext uri="{BB962C8B-B14F-4D97-AF65-F5344CB8AC3E}">
        <p14:creationId xmlns:p14="http://schemas.microsoft.com/office/powerpoint/2010/main" val="246574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736A7-7D19-5C98-AA26-4FA80D72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5A678D-7981-BF68-17B2-6FBC5E5B4C7A}"/>
              </a:ext>
            </a:extLst>
          </p:cNvPr>
          <p:cNvSpPr txBox="1">
            <a:spLocks/>
          </p:cNvSpPr>
          <p:nvPr/>
        </p:nvSpPr>
        <p:spPr>
          <a:xfrm>
            <a:off x="971600" y="404665"/>
            <a:ext cx="5648040" cy="108012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Personal prayer desire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090B378-F49C-AEDA-8176-DA1B60D8F88E}"/>
              </a:ext>
            </a:extLst>
          </p:cNvPr>
          <p:cNvSpPr txBox="1">
            <a:spLocks/>
          </p:cNvSpPr>
          <p:nvPr/>
        </p:nvSpPr>
        <p:spPr>
          <a:xfrm>
            <a:off x="971600" y="1950513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63:1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3D440D-2B1F-445B-02E5-9C168EB414D3}"/>
              </a:ext>
            </a:extLst>
          </p:cNvPr>
          <p:cNvSpPr txBox="1">
            <a:spLocks/>
          </p:cNvSpPr>
          <p:nvPr/>
        </p:nvSpPr>
        <p:spPr>
          <a:xfrm>
            <a:off x="1545385" y="2564904"/>
            <a:ext cx="4826815" cy="237993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 God, you are my God, earnestly I seek you; my soul thirsts for you, my body longs for you, in a dry and weary land where there is no water.</a:t>
            </a:r>
          </a:p>
        </p:txBody>
      </p:sp>
    </p:spTree>
    <p:extLst>
      <p:ext uri="{BB962C8B-B14F-4D97-AF65-F5344CB8AC3E}">
        <p14:creationId xmlns:p14="http://schemas.microsoft.com/office/powerpoint/2010/main" val="8802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C67F74-385D-563A-E1F7-D23C30A5B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D91FF3-500A-39D1-71D1-EE19F55A98F3}"/>
              </a:ext>
            </a:extLst>
          </p:cNvPr>
          <p:cNvSpPr txBox="1">
            <a:spLocks/>
          </p:cNvSpPr>
          <p:nvPr/>
        </p:nvSpPr>
        <p:spPr>
          <a:xfrm>
            <a:off x="1045887" y="476672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Deut. 32:2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694728D-B0AB-E271-E241-F76813E1D323}"/>
              </a:ext>
            </a:extLst>
          </p:cNvPr>
          <p:cNvSpPr txBox="1">
            <a:spLocks/>
          </p:cNvSpPr>
          <p:nvPr/>
        </p:nvSpPr>
        <p:spPr>
          <a:xfrm>
            <a:off x="1475656" y="875039"/>
            <a:ext cx="5161014" cy="201989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Let my teaching fall like rain and my words descend like dew, like showers on new grass, like abundant rain on tender plants.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19196DB-EED4-90FF-3F91-B8EA1B97167D}"/>
              </a:ext>
            </a:extLst>
          </p:cNvPr>
          <p:cNvSpPr txBox="1">
            <a:spLocks/>
          </p:cNvSpPr>
          <p:nvPr/>
        </p:nvSpPr>
        <p:spPr>
          <a:xfrm>
            <a:off x="1045887" y="3028895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Hos 10:12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BD805FD-84D6-A815-D27C-8497148DCA19}"/>
              </a:ext>
            </a:extLst>
          </p:cNvPr>
          <p:cNvSpPr txBox="1">
            <a:spLocks/>
          </p:cNvSpPr>
          <p:nvPr/>
        </p:nvSpPr>
        <p:spPr>
          <a:xfrm>
            <a:off x="1475656" y="3427262"/>
            <a:ext cx="5400600" cy="288205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Sow for yourselves righteousness, reap the fruit of unfailing love, and break up your unplowed ground; for it is time to seek the LORD, until he comes and showers righteousness on you.</a:t>
            </a:r>
          </a:p>
        </p:txBody>
      </p:sp>
    </p:spTree>
    <p:extLst>
      <p:ext uri="{BB962C8B-B14F-4D97-AF65-F5344CB8AC3E}">
        <p14:creationId xmlns:p14="http://schemas.microsoft.com/office/powerpoint/2010/main" val="56267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21685D-21C0-77F4-DF3A-C7F042832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26B487-25AA-1C3F-D271-B7776DE300C9}"/>
              </a:ext>
            </a:extLst>
          </p:cNvPr>
          <p:cNvSpPr txBox="1">
            <a:spLocks/>
          </p:cNvSpPr>
          <p:nvPr/>
        </p:nvSpPr>
        <p:spPr>
          <a:xfrm>
            <a:off x="1045887" y="476672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28:7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AF6D030-4925-0503-400B-18F0160F9390}"/>
              </a:ext>
            </a:extLst>
          </p:cNvPr>
          <p:cNvSpPr txBox="1">
            <a:spLocks/>
          </p:cNvSpPr>
          <p:nvPr/>
        </p:nvSpPr>
        <p:spPr>
          <a:xfrm>
            <a:off x="1475656" y="986786"/>
            <a:ext cx="5400600" cy="24422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LORD is my strength and my shield; my heart trusts in him, and I am helped.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My heart leaps for joy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and I will give thanks to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him in song.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F85C041-07B5-2D4D-9232-D32A6384200F}"/>
              </a:ext>
            </a:extLst>
          </p:cNvPr>
          <p:cNvSpPr txBox="1">
            <a:spLocks/>
          </p:cNvSpPr>
          <p:nvPr/>
        </p:nvSpPr>
        <p:spPr>
          <a:xfrm>
            <a:off x="1045887" y="3686241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Exo 15:11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2B2BD87-B6CB-A82B-C14F-BCC18B60A7E5}"/>
              </a:ext>
            </a:extLst>
          </p:cNvPr>
          <p:cNvSpPr txBox="1">
            <a:spLocks/>
          </p:cNvSpPr>
          <p:nvPr/>
        </p:nvSpPr>
        <p:spPr>
          <a:xfrm>
            <a:off x="1475656" y="4222661"/>
            <a:ext cx="5400600" cy="201989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Who among the gods is like you, O LORD?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Who is like you — majestic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in holiness, awesome in glory, working wonders?</a:t>
            </a:r>
          </a:p>
        </p:txBody>
      </p:sp>
    </p:spTree>
    <p:extLst>
      <p:ext uri="{BB962C8B-B14F-4D97-AF65-F5344CB8AC3E}">
        <p14:creationId xmlns:p14="http://schemas.microsoft.com/office/powerpoint/2010/main" val="1866059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2F0C6-9613-BA52-8F44-3B6D018AC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26CBB01-B1A2-2CB8-735D-466CFD76E91F}"/>
              </a:ext>
            </a:extLst>
          </p:cNvPr>
          <p:cNvSpPr txBox="1">
            <a:spLocks/>
          </p:cNvSpPr>
          <p:nvPr/>
        </p:nvSpPr>
        <p:spPr>
          <a:xfrm>
            <a:off x="1115616" y="1309428"/>
            <a:ext cx="5400600" cy="111865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“Don’t speak to men about Christ until you have spoken to Christ about men.”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D9C7744-80E9-AECD-4E6A-95692E880C96}"/>
              </a:ext>
            </a:extLst>
          </p:cNvPr>
          <p:cNvSpPr txBox="1">
            <a:spLocks/>
          </p:cNvSpPr>
          <p:nvPr/>
        </p:nvSpPr>
        <p:spPr>
          <a:xfrm>
            <a:off x="971600" y="404665"/>
            <a:ext cx="5648040" cy="57606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 to talk to ‘first’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EE3CD67-D58C-71F8-582A-53A98D1EBA25}"/>
              </a:ext>
            </a:extLst>
          </p:cNvPr>
          <p:cNvSpPr txBox="1">
            <a:spLocks/>
          </p:cNvSpPr>
          <p:nvPr/>
        </p:nvSpPr>
        <p:spPr>
          <a:xfrm>
            <a:off x="1115616" y="2923013"/>
            <a:ext cx="5400600" cy="111865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“Do not pray for tasks equal to your powers. Pray for powers equal to your tasks.”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5C29215-9312-F6D9-18E8-89D508FCFC40}"/>
              </a:ext>
            </a:extLst>
          </p:cNvPr>
          <p:cNvSpPr txBox="1">
            <a:spLocks/>
          </p:cNvSpPr>
          <p:nvPr/>
        </p:nvSpPr>
        <p:spPr>
          <a:xfrm>
            <a:off x="4303813" y="4077072"/>
            <a:ext cx="2212403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Phillip Brooks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58D6085D-1CBF-BAF6-D935-E7B839C2C2D7}"/>
              </a:ext>
            </a:extLst>
          </p:cNvPr>
          <p:cNvSpPr txBox="1">
            <a:spLocks/>
          </p:cNvSpPr>
          <p:nvPr/>
        </p:nvSpPr>
        <p:spPr>
          <a:xfrm>
            <a:off x="1115616" y="4788026"/>
            <a:ext cx="5400600" cy="111865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“Talking to men for God is a great thing, but talking to God for men is greater still.”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7AE60CD4-C922-C340-29D9-D3379F332ACA}"/>
              </a:ext>
            </a:extLst>
          </p:cNvPr>
          <p:cNvSpPr txBox="1">
            <a:spLocks/>
          </p:cNvSpPr>
          <p:nvPr/>
        </p:nvSpPr>
        <p:spPr>
          <a:xfrm>
            <a:off x="4303813" y="5941530"/>
            <a:ext cx="2212403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E.M. Bounds</a:t>
            </a:r>
          </a:p>
        </p:txBody>
      </p:sp>
    </p:spTree>
    <p:extLst>
      <p:ext uri="{BB962C8B-B14F-4D97-AF65-F5344CB8AC3E}">
        <p14:creationId xmlns:p14="http://schemas.microsoft.com/office/powerpoint/2010/main" val="20582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9A061A-BD90-5D96-9358-D2BF97D0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37AF685-2372-737D-66FD-C73BF3653BCD}"/>
              </a:ext>
            </a:extLst>
          </p:cNvPr>
          <p:cNvSpPr txBox="1">
            <a:spLocks/>
          </p:cNvSpPr>
          <p:nvPr/>
        </p:nvSpPr>
        <p:spPr>
          <a:xfrm>
            <a:off x="1115616" y="1484784"/>
            <a:ext cx="5472608" cy="360040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“Lord, </a:t>
            </a: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send me somebody </a:t>
            </a:r>
            <a:b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who needs </a:t>
            </a:r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know </a:t>
            </a:r>
            <a:r>
              <a:rPr lang="en-US" sz="58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you.</a:t>
            </a:r>
            <a:r>
              <a:rPr lang="en-US" sz="58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0236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</TotalTime>
  <Words>315</Words>
  <Application>Microsoft Office PowerPoint</Application>
  <PresentationFormat>Екран (4:3)</PresentationFormat>
  <Paragraphs>33</Paragraphs>
  <Slides>7</Slides>
  <Notes>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294</cp:revision>
  <dcterms:created xsi:type="dcterms:W3CDTF">2011-03-25T18:27:23Z</dcterms:created>
  <dcterms:modified xsi:type="dcterms:W3CDTF">2026-08-06T12:47:26Z</dcterms:modified>
</cp:coreProperties>
</file>